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E5B62-679D-41EE-915E-A1AB87C8FA2F}" type="datetimeFigureOut">
              <a:rPr lang="en-US" smtClean="0"/>
              <a:t>10/26/2010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6C9E65-C017-46CE-9666-E47BF2D3103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C9E65-C017-46CE-9666-E47BF2D31032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3CE81-B9D1-47ED-B804-66C42FA4F476}" type="datetimeFigureOut">
              <a:rPr lang="en-US" smtClean="0"/>
              <a:t>10/25/2010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A5388-0858-40A5-AAF7-C420E42430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3CE81-B9D1-47ED-B804-66C42FA4F476}" type="datetimeFigureOut">
              <a:rPr lang="en-US" smtClean="0"/>
              <a:t>10/25/2010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A5388-0858-40A5-AAF7-C420E42430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3CE81-B9D1-47ED-B804-66C42FA4F476}" type="datetimeFigureOut">
              <a:rPr lang="en-US" smtClean="0"/>
              <a:t>10/25/2010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A5388-0858-40A5-AAF7-C420E42430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3CE81-B9D1-47ED-B804-66C42FA4F476}" type="datetimeFigureOut">
              <a:rPr lang="en-US" smtClean="0"/>
              <a:t>10/25/2010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A5388-0858-40A5-AAF7-C420E42430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3CE81-B9D1-47ED-B804-66C42FA4F476}" type="datetimeFigureOut">
              <a:rPr lang="en-US" smtClean="0"/>
              <a:t>10/25/2010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A5388-0858-40A5-AAF7-C420E42430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3CE81-B9D1-47ED-B804-66C42FA4F476}" type="datetimeFigureOut">
              <a:rPr lang="en-US" smtClean="0"/>
              <a:t>10/25/2010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A5388-0858-40A5-AAF7-C420E42430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3CE81-B9D1-47ED-B804-66C42FA4F476}" type="datetimeFigureOut">
              <a:rPr lang="en-US" smtClean="0"/>
              <a:t>10/25/2010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A5388-0858-40A5-AAF7-C420E42430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3CE81-B9D1-47ED-B804-66C42FA4F476}" type="datetimeFigureOut">
              <a:rPr lang="en-US" smtClean="0"/>
              <a:t>10/25/2010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A5388-0858-40A5-AAF7-C420E42430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3CE81-B9D1-47ED-B804-66C42FA4F476}" type="datetimeFigureOut">
              <a:rPr lang="en-US" smtClean="0"/>
              <a:t>10/25/2010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A5388-0858-40A5-AAF7-C420E42430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3CE81-B9D1-47ED-B804-66C42FA4F476}" type="datetimeFigureOut">
              <a:rPr lang="en-US" smtClean="0"/>
              <a:t>10/25/2010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A5388-0858-40A5-AAF7-C420E42430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3CE81-B9D1-47ED-B804-66C42FA4F476}" type="datetimeFigureOut">
              <a:rPr lang="en-US" smtClean="0"/>
              <a:t>10/25/2010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A5388-0858-40A5-AAF7-C420E42430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93CE81-B9D1-47ED-B804-66C42FA4F476}" type="datetimeFigureOut">
              <a:rPr lang="en-US" smtClean="0"/>
              <a:t>10/25/2010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A5388-0858-40A5-AAF7-C420E42430A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8.jpeg"/><Relationship Id="rId5" Type="http://schemas.openxmlformats.org/officeDocument/2006/relationships/image" Target="../media/image3.gif"/><Relationship Id="rId10" Type="http://schemas.openxmlformats.org/officeDocument/2006/relationships/image" Target="../media/image7.jpeg"/><Relationship Id="rId4" Type="http://schemas.openxmlformats.org/officeDocument/2006/relationships/image" Target="../media/image2.jpeg"/><Relationship Id="rId9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UY KEEP STORE 2010.jpg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1600" y="0"/>
            <a:ext cx="90424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storyofstuff.gif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973697" y="3810000"/>
            <a:ext cx="3170303" cy="2143125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838200" y="2438400"/>
          <a:ext cx="7640638" cy="1503363"/>
        </p:xfrm>
        <a:graphic>
          <a:graphicData uri="http://schemas.openxmlformats.org/presentationml/2006/ole">
            <p:oleObj spid="_x0000_s1026" name="Equation" r:id="rId6" imgW="3936960" imgH="774360" progId="Equation.3">
              <p:embed/>
            </p:oleObj>
          </a:graphicData>
        </a:graphic>
      </p:graphicFrame>
      <p:pic>
        <p:nvPicPr>
          <p:cNvPr id="9" name="Picture 8" descr="The_Gap.jpg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accent1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800" y="4241800"/>
            <a:ext cx="1746314" cy="2616200"/>
          </a:xfrm>
          <a:prstGeom prst="rect">
            <a:avLst/>
          </a:prstGeom>
        </p:spPr>
      </p:pic>
      <p:pic>
        <p:nvPicPr>
          <p:cNvPr id="10" name="Picture 9" descr="bestbuy_rec.jpg"/>
          <p:cNvPicPr>
            <a:picLocks noChangeAspect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609600"/>
            <a:ext cx="9144000" cy="1524000"/>
          </a:xfrm>
          <a:prstGeom prst="rect">
            <a:avLst/>
          </a:prstGeom>
        </p:spPr>
      </p:pic>
      <p:pic>
        <p:nvPicPr>
          <p:cNvPr id="11" name="Picture 10" descr="ipods_200.jpg"/>
          <p:cNvPicPr>
            <a:picLocks noChangeAspect="1"/>
          </p:cNvPicPr>
          <p:nvPr/>
        </p:nvPicPr>
        <p:blipFill>
          <a:blip r:embed="rId9" cstate="print">
            <a:duotone>
              <a:prstClr val="black"/>
              <a:schemeClr val="accent1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810000" y="4876800"/>
            <a:ext cx="3124200" cy="1981200"/>
          </a:xfrm>
          <a:prstGeom prst="rect">
            <a:avLst/>
          </a:prstGeom>
        </p:spPr>
      </p:pic>
      <p:pic>
        <p:nvPicPr>
          <p:cNvPr id="12" name="Picture 11" descr="GW&amp;troops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743200" y="3581400"/>
            <a:ext cx="4191000" cy="2064327"/>
          </a:xfrm>
          <a:prstGeom prst="rect">
            <a:avLst/>
          </a:prstGeom>
        </p:spPr>
      </p:pic>
      <p:pic>
        <p:nvPicPr>
          <p:cNvPr id="13" name="Picture 12" descr="10156-10148_snes_super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743700" y="5657850"/>
            <a:ext cx="2400300" cy="1200150"/>
          </a:xfrm>
          <a:prstGeom prst="rect">
            <a:avLst/>
          </a:prstGeom>
        </p:spPr>
      </p:pic>
      <p:pic>
        <p:nvPicPr>
          <p:cNvPr id="15" name="Picture 14" descr="eqw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828800" y="5100922"/>
            <a:ext cx="2514600" cy="175707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0" y="9906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</a:rPr>
              <a:t>You just can’t take human out of the equation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11</Words>
  <Application>Microsoft Office PowerPoint</Application>
  <PresentationFormat>On-screen Show (4:3)</PresentationFormat>
  <Paragraphs>2</Paragraphs>
  <Slides>1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Office Theme</vt:lpstr>
      <vt:lpstr>Microsoft Equation 3.0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John</dc:creator>
  <cp:lastModifiedBy>John</cp:lastModifiedBy>
  <cp:revision>4</cp:revision>
  <dcterms:created xsi:type="dcterms:W3CDTF">2010-10-25T23:23:21Z</dcterms:created>
  <dcterms:modified xsi:type="dcterms:W3CDTF">2010-10-26T07:46:14Z</dcterms:modified>
</cp:coreProperties>
</file>